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3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20A9A-A2C0-424C-BF24-9015446B09F2}" type="datetimeFigureOut">
              <a:rPr lang="en-US" smtClean="0"/>
              <a:pPr/>
              <a:t>9/4/2016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16288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234888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3429000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0752" y="3606225"/>
            <a:ext cx="21725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34352" y="4105209"/>
            <a:ext cx="3976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399" y="5282625"/>
            <a:ext cx="6477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Linh phuong\Local Settings\Temp\SolidDocuments\SolidCapture\SolidCaptureImage189153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87352"/>
            <a:ext cx="6096000" cy="3494072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prstDash val="solid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90800" y="685800"/>
            <a:ext cx="3424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447801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1.Cách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362200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2.Viết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8862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3.Các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cỗ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133600"/>
            <a:ext cx="85319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cỗ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tâu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177225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09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2192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l 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n?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53000" y="12192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an 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514600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ệnh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942671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…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ộp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933271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…ọ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2526888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đ…  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3954959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đ…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4945559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s…  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loáng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57800" y="2536551"/>
            <a:ext cx="1143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àng</a:t>
            </a:r>
            <a:endParaRPr lang="en-US" sz="4800" dirty="0"/>
          </a:p>
        </p:txBody>
      </p:sp>
      <p:sp>
        <p:nvSpPr>
          <p:cNvPr id="13" name="Rectangle 12"/>
          <p:cNvSpPr/>
          <p:nvPr/>
        </p:nvSpPr>
        <p:spPr>
          <a:xfrm>
            <a:off x="5257800" y="3969603"/>
            <a:ext cx="8354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</a:t>
            </a:r>
            <a:endParaRPr lang="en-US" sz="4800" dirty="0"/>
          </a:p>
        </p:txBody>
      </p:sp>
      <p:sp>
        <p:nvSpPr>
          <p:cNvPr id="14" name="Rectangle 13"/>
          <p:cNvSpPr/>
          <p:nvPr/>
        </p:nvSpPr>
        <p:spPr>
          <a:xfrm>
            <a:off x="5151842" y="4974951"/>
            <a:ext cx="1143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áng</a:t>
            </a:r>
            <a:endParaRPr lang="en-US" sz="4800" dirty="0"/>
          </a:p>
        </p:txBody>
      </p:sp>
      <p:sp>
        <p:nvSpPr>
          <p:cNvPr id="15" name="Rectangle 14"/>
          <p:cNvSpPr/>
          <p:nvPr/>
        </p:nvSpPr>
        <p:spPr>
          <a:xfrm>
            <a:off x="2477724" y="2521968"/>
            <a:ext cx="356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en-US" sz="4800" dirty="0"/>
          </a:p>
        </p:txBody>
      </p:sp>
      <p:sp>
        <p:nvSpPr>
          <p:cNvPr id="16" name="Rectangle 15"/>
          <p:cNvSpPr/>
          <p:nvPr/>
        </p:nvSpPr>
        <p:spPr>
          <a:xfrm>
            <a:off x="1551036" y="3949935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dirty="0"/>
          </a:p>
        </p:txBody>
      </p:sp>
      <p:sp>
        <p:nvSpPr>
          <p:cNvPr id="17" name="Rectangle 16"/>
          <p:cNvSpPr/>
          <p:nvPr/>
        </p:nvSpPr>
        <p:spPr>
          <a:xfrm>
            <a:off x="2866104" y="4933332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43000" y="949604"/>
          <a:ext cx="6934200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/>
                <a:gridCol w="2311400"/>
                <a:gridCol w="2311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xê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657600" y="200275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2549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67400" y="35404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3007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461738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7400" y="51406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7400" y="563306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7400" y="6131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7600" y="4073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57600" y="1483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7600" y="3007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57600" y="35404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4607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57600" y="51406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57600" y="563306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57600" y="6131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67400" y="1483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67400" y="200275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67400" y="2549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ớ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67400" y="4073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xê</a:t>
            </a:r>
            <a:r>
              <a:rPr lang="en-US" sz="2800" b="1" baseline="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baseline="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1000" y="452735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xit" presetSubtype="1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7"/>
                                    </p:cond>
                                  </p:end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3" grpId="3"/>
      <p:bldP spid="4" grpId="0"/>
      <p:bldP spid="4" grpId="1"/>
      <p:bldP spid="4" grpId="2"/>
      <p:bldP spid="4" grpId="3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1" grpId="2"/>
      <p:bldP spid="11" grpId="3"/>
      <p:bldP spid="12" grpId="0"/>
      <p:bldP spid="12" grpId="1"/>
      <p:bldP spid="12" grpId="2"/>
      <p:bldP spid="12" grpId="3"/>
      <p:bldP spid="13" grpId="0"/>
      <p:bldP spid="13" grpId="1"/>
      <p:bldP spid="13" grpId="2"/>
      <p:bldP spid="13" grpId="3"/>
      <p:bldP spid="14" grpId="0"/>
      <p:bldP spid="14" grpId="1"/>
      <p:bldP spid="14" grpId="2"/>
      <p:bldP spid="14" grpId="3"/>
      <p:bldP spid="15" grpId="0"/>
      <p:bldP spid="15" grpId="1"/>
      <p:bldP spid="15" grpId="2"/>
      <p:bldP spid="15" grpId="3"/>
      <p:bldP spid="16" grpId="0"/>
      <p:bldP spid="16" grpId="1"/>
      <p:bldP spid="16" grpId="2"/>
      <p:bldP spid="16" grpId="3"/>
      <p:bldP spid="17" grpId="0"/>
      <p:bldP spid="17" grpId="1"/>
      <p:bldP spid="17" grpId="2"/>
      <p:bldP spid="17" grpId="3"/>
      <p:bldP spid="18" grpId="0"/>
      <p:bldP spid="18" grpId="1"/>
      <p:bldP spid="18" grpId="2"/>
      <p:bldP spid="18" grpId="3"/>
      <p:bldP spid="19" grpId="0"/>
      <p:bldP spid="19" grpId="1"/>
      <p:bldP spid="20" grpId="0"/>
      <p:bldP spid="20" grpId="1"/>
      <p:bldP spid="21" grpId="0"/>
      <p:bldP spid="21" grpId="1"/>
      <p:bldP spid="23" grpId="0"/>
      <p:bldP spid="23" grpId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2438400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164160" y="4812382"/>
            <a:ext cx="4648200" cy="704850"/>
            <a:chOff x="381000" y="6000750"/>
            <a:chExt cx="4648200" cy="704850"/>
          </a:xfrm>
        </p:grpSpPr>
        <p:pic>
          <p:nvPicPr>
            <p:cNvPr id="8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5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3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9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3059832" y="1196752"/>
            <a:ext cx="4648200" cy="704850"/>
            <a:chOff x="381000" y="6000750"/>
            <a:chExt cx="4648200" cy="704850"/>
          </a:xfrm>
        </p:grpSpPr>
        <p:pic>
          <p:nvPicPr>
            <p:cNvPr id="15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5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3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9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259</Words>
  <Application>Microsoft Office PowerPoint</Application>
  <PresentationFormat>On-screen Show (4:3)</PresentationFormat>
  <Paragraphs>67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 phuong</dc:creator>
  <cp:lastModifiedBy>Admin</cp:lastModifiedBy>
  <cp:revision>22</cp:revision>
  <dcterms:created xsi:type="dcterms:W3CDTF">2012-08-11T21:05:05Z</dcterms:created>
  <dcterms:modified xsi:type="dcterms:W3CDTF">2016-09-03T18:36:48Z</dcterms:modified>
</cp:coreProperties>
</file>